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21F04-65A7-4507-9C58-90318E5A2032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4DC5A-DA63-48BA-A757-71F29369E6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work with teenagers age range 12-18 years old.</a:t>
            </a:r>
            <a:r>
              <a:rPr lang="en-US" baseline="0" dirty="0" smtClean="0"/>
              <a:t>  My job is to prepare teenagers with behavior issue to be able to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4DC5A-DA63-48BA-A757-71F29369E64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EF3829-93DA-478A-ABCA-89261B2827C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55E6EF-4545-49BE-A400-2A8AE2C5C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676400"/>
          </a:xfrm>
        </p:spPr>
        <p:txBody>
          <a:bodyPr/>
          <a:lstStyle/>
          <a:p>
            <a:r>
              <a:rPr lang="en-US" dirty="0" err="1" smtClean="0"/>
              <a:t>Digna</a:t>
            </a:r>
            <a:r>
              <a:rPr lang="en-US" dirty="0" smtClean="0"/>
              <a:t> </a:t>
            </a:r>
            <a:r>
              <a:rPr lang="en-US" dirty="0" err="1" smtClean="0"/>
              <a:t>salgado</a:t>
            </a:r>
            <a:endParaRPr lang="en-US" dirty="0"/>
          </a:p>
        </p:txBody>
      </p:sp>
      <p:pic>
        <p:nvPicPr>
          <p:cNvPr id="1027" name="Picture 3" descr="C:\Documents and Settings\DignaSalgado\Local Settings\Temporary Internet Files\Content.IE5\6BT51SLX\MC90043359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971800"/>
            <a:ext cx="47244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5638800" cy="9144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Digna</a:t>
            </a:r>
            <a:r>
              <a:rPr lang="en-US" sz="2800" dirty="0" smtClean="0"/>
              <a:t> Salgado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1676400"/>
            <a:ext cx="3008313" cy="46910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700" dirty="0" smtClean="0"/>
              <a:t>My </a:t>
            </a:r>
          </a:p>
          <a:p>
            <a:pPr>
              <a:buFont typeface="Wingdings" pitchFamily="2" charset="2"/>
              <a:buChar char="Ø"/>
            </a:pPr>
            <a:r>
              <a:rPr lang="en-US" sz="3700" dirty="0" smtClean="0"/>
              <a:t>Personal</a:t>
            </a:r>
          </a:p>
          <a:p>
            <a:pPr>
              <a:buFont typeface="Wingdings" pitchFamily="2" charset="2"/>
              <a:buChar char="Ø"/>
            </a:pPr>
            <a:r>
              <a:rPr lang="en-US" sz="3700" dirty="0" smtClean="0"/>
              <a:t>Life</a:t>
            </a:r>
          </a:p>
          <a:p>
            <a:endParaRPr lang="en-US" sz="3700" dirty="0" smtClean="0"/>
          </a:p>
          <a:p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971800" y="1600200"/>
            <a:ext cx="5486400" cy="4130546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In my personal life, I am a single mother of five teenagers. One boy and four girls.  I am very proud of my kids, we are all we have, and we are very closed.  I also have three grand kids, one girl and two boys. Being a grandmother fulfills me, they are my pride  and joy.</a:t>
            </a:r>
            <a:endParaRPr lang="en-US" dirty="0"/>
          </a:p>
        </p:txBody>
      </p:sp>
      <p:sp>
        <p:nvSpPr>
          <p:cNvPr id="5" name="5-Point Star 4"/>
          <p:cNvSpPr/>
          <p:nvPr/>
        </p:nvSpPr>
        <p:spPr>
          <a:xfrm>
            <a:off x="1066800" y="4495800"/>
            <a:ext cx="1600200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304800"/>
            <a:ext cx="29718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 a  professional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105400" y="1447802"/>
            <a:ext cx="3405247" cy="4724398"/>
          </a:xfrm>
        </p:spPr>
        <p:txBody>
          <a:bodyPr>
            <a:noAutofit/>
          </a:bodyPr>
          <a:lstStyle/>
          <a:p>
            <a:endParaRPr lang="en-US" sz="4000" dirty="0" smtClean="0"/>
          </a:p>
          <a:p>
            <a:endParaRPr lang="en-US" sz="1800" dirty="0" smtClean="0"/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I work with teenagers, in </a:t>
            </a:r>
            <a:r>
              <a:rPr lang="en-US" sz="1800" i="1" dirty="0" smtClean="0"/>
              <a:t>a house setting.  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Shift Supervisor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/>
              <a:t>Administer meds</a:t>
            </a:r>
          </a:p>
          <a:p>
            <a:r>
              <a:rPr lang="en-US" sz="1800" dirty="0" smtClean="0"/>
              <a:t> </a:t>
            </a:r>
          </a:p>
          <a:p>
            <a:endParaRPr lang="en-US" sz="24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3074" name="Picture 2" descr="C:\Documents and Settings\DignaSalgado\Local Settings\Temporary Internet Files\Content.IE5\5021Q23K\MC900440221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00200"/>
            <a:ext cx="3886200" cy="320039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 my kids grew older, I decided to attend college to better myself in a professional level.</a:t>
            </a:r>
          </a:p>
          <a:p>
            <a:r>
              <a:rPr lang="en-US" dirty="0" smtClean="0"/>
              <a:t>I am attending Cambridge College in my third year of bachelor degree in Human Service.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1219200"/>
            <a:ext cx="3779040" cy="3700272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DignaSalgado\Local Settings\Temporary Internet Files\Content.IE5\6BT51SLX\MC90041557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914400"/>
            <a:ext cx="4572000" cy="444147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3124200" cy="914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hobbies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Family reunion on Saturday or Sunday.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Go to the gym three times a week.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Enjoy going to the lake or to the pool swimming.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799" y="1828800"/>
            <a:ext cx="2743201" cy="3733800"/>
          </a:xfrm>
        </p:spPr>
        <p:txBody>
          <a:bodyPr/>
          <a:lstStyle/>
          <a:p>
            <a:r>
              <a:rPr lang="en-US" dirty="0" smtClean="0"/>
              <a:t>Family reunion</a:t>
            </a:r>
            <a:endParaRPr lang="en-US" dirty="0"/>
          </a:p>
        </p:txBody>
      </p:sp>
      <p:pic>
        <p:nvPicPr>
          <p:cNvPr id="2054" name="Picture 6" descr="C:\Documents and Settings\DignaSalgado\Local Settings\Temporary Internet Files\Content.IE5\0E7992V7\MP90004976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295400"/>
            <a:ext cx="48006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</a:t>
            </a:r>
            <a:endParaRPr lang="en-US" dirty="0"/>
          </a:p>
        </p:txBody>
      </p:sp>
      <p:pic>
        <p:nvPicPr>
          <p:cNvPr id="3076" name="Picture 4" descr="C:\Documents and Settings\DignaSalgado\Local Settings\Temporary Internet Files\Content.IE5\5021Q23K\MC900412608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3352800" cy="47244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600200"/>
            <a:ext cx="4343400" cy="46482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4" name="Picture 2" descr="C:\Documents and Settings\DignaSalgado\Local Settings\Temporary Internet Files\Content.IE5\94HFMU2X\MC90023136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905000"/>
            <a:ext cx="4176233" cy="4419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457200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Exercise and swimming</a:t>
            </a:r>
            <a:endParaRPr lang="en-US" sz="40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8288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sz="4800" dirty="0" smtClean="0"/>
              <a:t>end</a:t>
            </a:r>
            <a:endParaRPr lang="en-US" sz="4800" dirty="0"/>
          </a:p>
        </p:txBody>
      </p:sp>
      <p:sp>
        <p:nvSpPr>
          <p:cNvPr id="4" name="Flowchart: Punched Tape 3"/>
          <p:cNvSpPr/>
          <p:nvPr/>
        </p:nvSpPr>
        <p:spPr>
          <a:xfrm>
            <a:off x="1066800" y="3810000"/>
            <a:ext cx="6705600" cy="174040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BY: </a:t>
            </a:r>
            <a:r>
              <a:rPr lang="en-US" sz="3600" dirty="0" err="1" smtClean="0"/>
              <a:t>Digna</a:t>
            </a:r>
            <a:r>
              <a:rPr lang="en-US" sz="3600" dirty="0" smtClean="0"/>
              <a:t> Salgado</a:t>
            </a:r>
            <a:endParaRPr lang="en-US" sz="3600" dirty="0"/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237</TotalTime>
  <Words>192</Words>
  <Application>Microsoft Office PowerPoint</Application>
  <PresentationFormat>On-screen Show (4:3)</PresentationFormat>
  <Paragraphs>30</Paragraphs>
  <Slides>7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Digna salgado</vt:lpstr>
      <vt:lpstr>Digna Salgado</vt:lpstr>
      <vt:lpstr>As a  professional</vt:lpstr>
      <vt:lpstr>Professional Level</vt:lpstr>
      <vt:lpstr>hobbies</vt:lpstr>
      <vt:lpstr>Hobbies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Digna salgado</dc:title>
  <dc:creator>Your User Name</dc:creator>
  <cp:lastModifiedBy>Your User Name</cp:lastModifiedBy>
  <cp:revision>18</cp:revision>
  <dcterms:created xsi:type="dcterms:W3CDTF">2011-06-12T01:40:50Z</dcterms:created>
  <dcterms:modified xsi:type="dcterms:W3CDTF">2011-06-12T14:41:44Z</dcterms:modified>
</cp:coreProperties>
</file>